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urzaevmurzabek@gmail.com" initials="a" lastIdx="2" clrIdx="0">
    <p:extLst>
      <p:ext uri="{19B8F6BF-5375-455C-9EA6-DF929625EA0E}">
        <p15:presenceInfo xmlns:p15="http://schemas.microsoft.com/office/powerpoint/2012/main" userId="2f884de33b3973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E10"/>
    <a:srgbClr val="4F475F"/>
    <a:srgbClr val="165582"/>
    <a:srgbClr val="928F9E"/>
    <a:srgbClr val="726B7F"/>
    <a:srgbClr val="003F7F"/>
    <a:srgbClr val="838B9B"/>
    <a:srgbClr val="EBEEF2"/>
    <a:srgbClr val="15527D"/>
    <a:srgbClr val="A0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6340" autoAdjust="0"/>
  </p:normalViewPr>
  <p:slideViewPr>
    <p:cSldViewPr snapToGrid="0">
      <p:cViewPr varScale="1">
        <p:scale>
          <a:sx n="73" d="100"/>
          <a:sy n="73" d="100"/>
        </p:scale>
        <p:origin x="3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55B4-EEF6-4DD2-99E1-167FEC48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530698"/>
            <a:ext cx="4005862" cy="654493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Segoe UI Variable Small" pitchFamily="2" charset="0"/>
              </a:rPr>
              <a:t>Полный маршрут и подробная информация о поездке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26196-6CB6-48F8-BB85-74F68A5C8D03}"/>
              </a:ext>
            </a:extLst>
          </p:cNvPr>
          <p:cNvSpPr txBox="1"/>
          <p:nvPr/>
        </p:nvSpPr>
        <p:spPr>
          <a:xfrm>
            <a:off x="548640" y="4314573"/>
            <a:ext cx="5656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По следам древней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цивилизаций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F9C1-3AB9-47B4-B4E8-B85E94220016}"/>
              </a:ext>
            </a:extLst>
          </p:cNvPr>
          <p:cNvSpPr/>
          <p:nvPr/>
        </p:nvSpPr>
        <p:spPr>
          <a:xfrm>
            <a:off x="548640" y="6494291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ЛУЧШИЙ ВЫБОР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FB7C6-E5C2-4399-9565-980A2F9F13A1}"/>
              </a:ext>
            </a:extLst>
          </p:cNvPr>
          <p:cNvSpPr/>
          <p:nvPr/>
        </p:nvSpPr>
        <p:spPr>
          <a:xfrm>
            <a:off x="548640" y="6758727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ЛУЧШИЕ ЦЕНЫ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1A011A-BDE0-48C5-A8A4-8B2B4E53346D}"/>
              </a:ext>
            </a:extLst>
          </p:cNvPr>
          <p:cNvSpPr/>
          <p:nvPr/>
        </p:nvSpPr>
        <p:spPr>
          <a:xfrm>
            <a:off x="548640" y="7037294"/>
            <a:ext cx="234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НАДЕЖНАЯ КОМАНДА</a:t>
            </a:r>
            <a:endParaRPr lang="ru-RU" sz="1100" b="1" dirty="0">
              <a:solidFill>
                <a:schemeClr val="bg1"/>
              </a:solidFill>
              <a:latin typeface="HelveticaLTPro-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B342D-F87B-475B-85E5-B24BEC4E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5" y="156058"/>
            <a:ext cx="2679068" cy="19218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ABFC7E-3A04-4B8F-9ABA-698595CF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042643"/>
            <a:ext cx="2321469" cy="5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E1FD-235F-4EC1-BC71-E351CDB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09590"/>
            <a:ext cx="1763486" cy="5970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2267D-E11A-43DC-9C43-3B25C94B7B75}"/>
              </a:ext>
            </a:extLst>
          </p:cNvPr>
          <p:cNvSpPr/>
          <p:nvPr/>
        </p:nvSpPr>
        <p:spPr>
          <a:xfrm>
            <a:off x="2325642" y="1344626"/>
            <a:ext cx="316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HelveticaLTPro-Bold"/>
              </a:rPr>
              <a:t>Маршрут поездки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D360294-A8DC-4EAE-B849-DB35D06A0EFB}"/>
              </a:ext>
            </a:extLst>
          </p:cNvPr>
          <p:cNvSpPr/>
          <p:nvPr/>
        </p:nvSpPr>
        <p:spPr>
          <a:xfrm>
            <a:off x="2598896" y="9494522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Транспорт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Седан - Микроавтобус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5F8ABF7-1A41-4826-8BD8-F10FBF3787FA}"/>
              </a:ext>
            </a:extLst>
          </p:cNvPr>
          <p:cNvCxnSpPr/>
          <p:nvPr/>
        </p:nvCxnSpPr>
        <p:spPr>
          <a:xfrm>
            <a:off x="0" y="112830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7546EB-0984-4509-A29E-F4D39D36C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63" y="1906449"/>
            <a:ext cx="4656548" cy="53020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867605-B8C9-45A4-AEA4-C663F3610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95" y="3337471"/>
            <a:ext cx="388925" cy="189501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AD561D9-F7AB-4BEF-97D1-8F631E018101}"/>
              </a:ext>
            </a:extLst>
          </p:cNvPr>
          <p:cNvSpPr/>
          <p:nvPr/>
        </p:nvSpPr>
        <p:spPr>
          <a:xfrm>
            <a:off x="963389" y="7597782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Продолжительность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2 дня/ 1 ночь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7DCB6A5-1006-47B4-A3D6-228144AD4F0F}"/>
              </a:ext>
            </a:extLst>
          </p:cNvPr>
          <p:cNvSpPr/>
          <p:nvPr/>
        </p:nvSpPr>
        <p:spPr>
          <a:xfrm>
            <a:off x="963388" y="8546152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Общий путь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Более 330 км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084399C-E332-431C-AB10-9896A57B1CB1}"/>
              </a:ext>
            </a:extLst>
          </p:cNvPr>
          <p:cNvSpPr/>
          <p:nvPr/>
        </p:nvSpPr>
        <p:spPr>
          <a:xfrm>
            <a:off x="4191044" y="7597782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Сезон тура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Круглый год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95DB47D-6241-4C6E-AFF4-631446AB7DEF}"/>
              </a:ext>
            </a:extLst>
          </p:cNvPr>
          <p:cNvSpPr/>
          <p:nvPr/>
        </p:nvSpPr>
        <p:spPr>
          <a:xfrm>
            <a:off x="4191044" y="8513152"/>
            <a:ext cx="2614249" cy="667300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Питание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по запросу</a:t>
            </a:r>
          </a:p>
        </p:txBody>
      </p:sp>
    </p:spTree>
    <p:extLst>
      <p:ext uri="{BB962C8B-B14F-4D97-AF65-F5344CB8AC3E}">
        <p14:creationId xmlns:p14="http://schemas.microsoft.com/office/powerpoint/2010/main" val="3151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34783-C749-41C7-8C39-EC1F2F2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03D2-2551-4A88-A803-D08855A20401}"/>
              </a:ext>
            </a:extLst>
          </p:cNvPr>
          <p:cNvSpPr txBox="1"/>
          <p:nvPr/>
        </p:nvSpPr>
        <p:spPr>
          <a:xfrm>
            <a:off x="518723" y="1988576"/>
            <a:ext cx="6492240" cy="584775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День 1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 </a:t>
            </a:r>
            <a:r>
              <a:rPr lang="ru-RU" sz="1600" u="sng" dirty="0">
                <a:solidFill>
                  <a:schemeClr val="bg1"/>
                </a:solidFill>
                <a:latin typeface="Segoe UI Variable Small" pitchFamily="2" charset="0"/>
              </a:rPr>
              <a:t>Хива-Кызыл кала-Топрак кала-Большой </a:t>
            </a:r>
            <a:r>
              <a:rPr lang="ru-RU" sz="1600" u="sng" dirty="0" err="1">
                <a:solidFill>
                  <a:schemeClr val="bg1"/>
                </a:solidFill>
                <a:latin typeface="Segoe UI Variable Small" pitchFamily="2" charset="0"/>
              </a:rPr>
              <a:t>Гульдурсун</a:t>
            </a:r>
            <a:r>
              <a:rPr lang="ru-RU" sz="1600" u="sng" dirty="0">
                <a:solidFill>
                  <a:schemeClr val="bg1"/>
                </a:solidFill>
                <a:latin typeface="Segoe UI Variable Small" pitchFamily="2" charset="0"/>
              </a:rPr>
              <a:t>-Аяз кала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7D4469-1F7E-4207-8919-C44A9B7AFB03}"/>
              </a:ext>
            </a:extLst>
          </p:cNvPr>
          <p:cNvSpPr/>
          <p:nvPr/>
        </p:nvSpPr>
        <p:spPr>
          <a:xfrm>
            <a:off x="518723" y="1051092"/>
            <a:ext cx="6492240" cy="836022"/>
          </a:xfrm>
          <a:prstGeom prst="roundRect">
            <a:avLst/>
          </a:prstGeom>
          <a:solidFill>
            <a:srgbClr val="EB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4F475F"/>
                </a:solidFill>
              </a:rPr>
              <a:t>Начальная точка</a:t>
            </a:r>
            <a:r>
              <a:rPr lang="en-US" b="1" dirty="0">
                <a:solidFill>
                  <a:srgbClr val="4F475F"/>
                </a:solidFill>
              </a:rPr>
              <a:t>:</a:t>
            </a:r>
            <a:r>
              <a:rPr lang="ru-RU" b="1" dirty="0">
                <a:solidFill>
                  <a:srgbClr val="4F475F"/>
                </a:solidFill>
              </a:rPr>
              <a:t> Хива</a:t>
            </a:r>
            <a:endParaRPr lang="ru-RU" dirty="0">
              <a:solidFill>
                <a:srgbClr val="4F475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DDBFC6-F7F5-4E6F-AD4B-3FE32E3A94DB}"/>
              </a:ext>
            </a:extLst>
          </p:cNvPr>
          <p:cNvSpPr/>
          <p:nvPr/>
        </p:nvSpPr>
        <p:spPr>
          <a:xfrm>
            <a:off x="533715" y="2733190"/>
            <a:ext cx="657351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Segoe UI Variable Small" pitchFamily="2" charset="0"/>
              </a:rPr>
              <a:t>09:00 Наш тур начинается с исторического города Хива.</a:t>
            </a:r>
          </a:p>
          <a:p>
            <a:r>
              <a:rPr lang="ru-RU" sz="1300" dirty="0">
                <a:latin typeface="Segoe UI Variable Small" pitchFamily="2" charset="0"/>
              </a:rPr>
              <a:t>10:30-11:00 Посещение крепости Кызыл кала (Красная крепость) I-IV-</a:t>
            </a:r>
            <a:r>
              <a:rPr lang="en-US" sz="1300" dirty="0">
                <a:latin typeface="Segoe UI Variable Small" pitchFamily="2" charset="0"/>
              </a:rPr>
              <a:t>VII</a:t>
            </a:r>
            <a:r>
              <a:rPr lang="ru-RU" sz="1300" dirty="0">
                <a:latin typeface="Segoe UI Variable Small" pitchFamily="2" charset="0"/>
              </a:rPr>
              <a:t> вв. н.э. 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Эта оборонительная крепость, вписанная в цепь хорезмских укреплений. Здесь, можете рассмотреть  архитектурные особенности и прочувствовать величие древней истории.</a:t>
            </a:r>
            <a:endParaRPr lang="ru-RU" sz="1300" dirty="0">
              <a:solidFill>
                <a:srgbClr val="0D0E10"/>
              </a:solidFill>
              <a:latin typeface="Segoe UI Variable Small" pitchFamily="2" charset="0"/>
            </a:endParaRPr>
          </a:p>
          <a:p>
            <a:r>
              <a:rPr lang="ru-RU" sz="1300" dirty="0">
                <a:solidFill>
                  <a:srgbClr val="0D0E10"/>
                </a:solidFill>
                <a:latin typeface="Segoe UI Variable Small" pitchFamily="2" charset="0"/>
              </a:rPr>
              <a:t>11:15-12:00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 Визит во Дворец Топрак-Кала ("Глиняной крепость") I-IV </a:t>
            </a:r>
            <a:r>
              <a:rPr lang="ru-RU" sz="1400" dirty="0" err="1">
                <a:solidFill>
                  <a:srgbClr val="0D0E10"/>
                </a:solidFill>
                <a:latin typeface="Segoe UI Variable Small" pitchFamily="2" charset="0"/>
              </a:rPr>
              <a:t>в.н.э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., которая являлась резиденцией царей древнего Хорезма в античный период. Сохранившиеся стены Топрак-</a:t>
            </a:r>
            <a:r>
              <a:rPr lang="ru-RU" sz="1400" dirty="0" err="1">
                <a:solidFill>
                  <a:srgbClr val="0D0E10"/>
                </a:solidFill>
                <a:latin typeface="Segoe UI Variable Small" pitchFamily="2" charset="0"/>
              </a:rPr>
              <a:t>калы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 позволяет ощутить важнейших событий многовековой истории.</a:t>
            </a:r>
            <a:endParaRPr lang="ru-RU" sz="1300" dirty="0">
              <a:solidFill>
                <a:srgbClr val="0D0E10"/>
              </a:solidFill>
              <a:latin typeface="Segoe UI Variable Small" pitchFamily="2" charset="0"/>
            </a:endParaRPr>
          </a:p>
          <a:p>
            <a:r>
              <a:rPr lang="ru-RU" sz="1300" dirty="0">
                <a:latin typeface="Segoe UI Variable Small" pitchFamily="2" charset="0"/>
              </a:rPr>
              <a:t>12:30-13:30 Обед у озера </a:t>
            </a:r>
            <a:r>
              <a:rPr lang="ru-RU" sz="1300" dirty="0" err="1">
                <a:latin typeface="Segoe UI Variable Small" pitchFamily="2" charset="0"/>
              </a:rPr>
              <a:t>Акчакул</a:t>
            </a:r>
            <a:r>
              <a:rPr lang="ru-RU" sz="1300" dirty="0">
                <a:latin typeface="Segoe UI Variable Small" pitchFamily="2" charset="0"/>
              </a:rPr>
              <a:t>, где вы отведаете вкус Каракалпакских блюд.</a:t>
            </a:r>
          </a:p>
          <a:p>
            <a:r>
              <a:rPr lang="ru-RU" sz="1300" dirty="0">
                <a:latin typeface="Segoe UI Variable Small" pitchFamily="2" charset="0"/>
              </a:rPr>
              <a:t>14:30-15:00 Следующий визит в крепость </a:t>
            </a:r>
            <a:r>
              <a:rPr lang="ru-RU" sz="1300" dirty="0" err="1">
                <a:latin typeface="Segoe UI Variable Small" pitchFamily="2" charset="0"/>
              </a:rPr>
              <a:t>Джамбас</a:t>
            </a:r>
            <a:r>
              <a:rPr lang="ru-RU" sz="1300" dirty="0">
                <a:latin typeface="Segoe UI Variable Small" pitchFamily="2" charset="0"/>
              </a:rPr>
              <a:t> кала (IV- в. до н.э. и I </a:t>
            </a:r>
            <a:r>
              <a:rPr lang="ru-RU" sz="1300" dirty="0" err="1">
                <a:latin typeface="Segoe UI Variable Small" pitchFamily="2" charset="0"/>
              </a:rPr>
              <a:t>в.н.э</a:t>
            </a:r>
            <a:r>
              <a:rPr lang="ru-RU" sz="1300" dirty="0">
                <a:latin typeface="Segoe UI Variable Small" pitchFamily="2" charset="0"/>
              </a:rPr>
              <a:t>), который относится к </a:t>
            </a:r>
            <a:r>
              <a:rPr lang="ru-RU" sz="1300" dirty="0" err="1">
                <a:latin typeface="Segoe UI Variable Small" pitchFamily="2" charset="0"/>
              </a:rPr>
              <a:t>Кангюйскому</a:t>
            </a:r>
            <a:r>
              <a:rPr lang="ru-RU" sz="1300" dirty="0">
                <a:latin typeface="Segoe UI Variable Small" pitchFamily="2" charset="0"/>
              </a:rPr>
              <a:t> периоду. Стены крепости говорят о величий и мощи древней цивилизации.</a:t>
            </a:r>
          </a:p>
          <a:p>
            <a:r>
              <a:rPr lang="ru-RU" sz="1300" dirty="0">
                <a:latin typeface="Segoe UI Variable Small" pitchFamily="2" charset="0"/>
              </a:rPr>
              <a:t>16:00 Прибытие в юртовый лагерь </a:t>
            </a:r>
            <a:r>
              <a:rPr lang="ru-RU" sz="1300" dirty="0" err="1">
                <a:latin typeface="Segoe UI Variable Small" pitchFamily="2" charset="0"/>
              </a:rPr>
              <a:t>Аязкала</a:t>
            </a:r>
            <a:r>
              <a:rPr lang="ru-RU" sz="1300" dirty="0">
                <a:latin typeface="Segoe UI Variable Small" pitchFamily="2" charset="0"/>
              </a:rPr>
              <a:t>. Здесь у вас есть шанс пожить одним днем кочевника и ощутить свободу кочевнической жизни.</a:t>
            </a:r>
          </a:p>
          <a:p>
            <a:r>
              <a:rPr lang="ru-RU" sz="1300" dirty="0">
                <a:latin typeface="Segoe UI Variable Small" pitchFamily="2" charset="0"/>
              </a:rPr>
              <a:t>19:00 Ужин в стиле национального колорита. После ужина вы можете окунутся в романтику наблюдая за крупными звездами на небосводе.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CFD99-AB9F-4C3C-9DC3-9682FC482C9A}"/>
              </a:ext>
            </a:extLst>
          </p:cNvPr>
          <p:cNvSpPr txBox="1"/>
          <p:nvPr/>
        </p:nvSpPr>
        <p:spPr>
          <a:xfrm>
            <a:off x="533715" y="6541926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День 2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 Аяз кала-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Жампык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 кала – </a:t>
            </a:r>
            <a:r>
              <a:rPr lang="ru-RU" sz="1600" dirty="0" err="1">
                <a:solidFill>
                  <a:schemeClr val="bg1"/>
                </a:solidFill>
                <a:latin typeface="Segoe UI Variable Small" pitchFamily="2" charset="0"/>
              </a:rPr>
              <a:t>Шылпык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 – Нукус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BBD28-2420-4C66-AB22-2B1D50E9801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F0AFEE-4321-4EFE-B6E7-E88B22840F7B}"/>
              </a:ext>
            </a:extLst>
          </p:cNvPr>
          <p:cNvSpPr/>
          <p:nvPr/>
        </p:nvSpPr>
        <p:spPr>
          <a:xfrm>
            <a:off x="533715" y="7002771"/>
            <a:ext cx="657351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Segoe UI Variable Small" pitchFamily="2" charset="0"/>
              </a:rPr>
              <a:t>07:00 Завтрак, наполняющий вас энергией для новых открытий.</a:t>
            </a:r>
          </a:p>
          <a:p>
            <a:r>
              <a:rPr lang="ru-RU" sz="1300" dirty="0">
                <a:latin typeface="Segoe UI Variable Small" pitchFamily="2" charset="0"/>
              </a:rPr>
              <a:t>08:30 Посещение национального заповедника </a:t>
            </a:r>
            <a:r>
              <a:rPr lang="ru-RU" sz="1300" dirty="0" err="1">
                <a:latin typeface="Segoe UI Variable Small" pitchFamily="2" charset="0"/>
              </a:rPr>
              <a:t>Бадай</a:t>
            </a:r>
            <a:r>
              <a:rPr lang="ru-RU" sz="1300" dirty="0">
                <a:latin typeface="Segoe UI Variable Small" pitchFamily="2" charset="0"/>
              </a:rPr>
              <a:t> тугай. В котором разводится Бухарские олени, сайгаки, лис и т.д. внесенные в красную книгу Узбекистана.</a:t>
            </a:r>
          </a:p>
          <a:p>
            <a:r>
              <a:rPr lang="ru-RU" sz="1300" dirty="0">
                <a:latin typeface="Segoe UI Variable Small" pitchFamily="2" charset="0"/>
              </a:rPr>
              <a:t>10:00-11:30 Посещение крепости </a:t>
            </a:r>
            <a:r>
              <a:rPr lang="ru-RU" sz="1300" dirty="0" err="1">
                <a:latin typeface="Segoe UI Variable Small" pitchFamily="2" charset="0"/>
              </a:rPr>
              <a:t>Жампык</a:t>
            </a:r>
            <a:r>
              <a:rPr lang="ru-RU" sz="1300" dirty="0">
                <a:latin typeface="Segoe UI Variable Small" pitchFamily="2" charset="0"/>
              </a:rPr>
              <a:t> кала (IV-I вв. до н.э., X-XII вв. н.э.), где можете запечатлеть на фотокамеру крепость на фоне восхитительного пейзажа. </a:t>
            </a:r>
          </a:p>
          <a:p>
            <a:r>
              <a:rPr lang="ru-RU" sz="1300" dirty="0">
                <a:latin typeface="Segoe UI Variable Small" pitchFamily="2" charset="0"/>
              </a:rPr>
              <a:t>12:30-13:00 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Переезд в </a:t>
            </a:r>
            <a:r>
              <a:rPr lang="ru-RU" sz="1400" dirty="0" err="1">
                <a:solidFill>
                  <a:srgbClr val="0D0E10"/>
                </a:solidFill>
                <a:latin typeface="Segoe UI Variable Small" pitchFamily="2" charset="0"/>
              </a:rPr>
              <a:t>Чылпык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 (1 век н.э.), где вы ознакомитесь с историей  зороастрийской культурой. Перед взором возвышается </a:t>
            </a:r>
            <a:r>
              <a:rPr lang="ru-RU" sz="1400" dirty="0" err="1">
                <a:solidFill>
                  <a:srgbClr val="0D0E10"/>
                </a:solidFill>
                <a:latin typeface="Segoe UI Variable Small" pitchFamily="2" charset="0"/>
              </a:rPr>
              <a:t>Дахма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 "Башня молчания" и раскрывается пейзаж на реку Амударья. Это место погружает каждого  в воображение ритуалов и мистики.</a:t>
            </a:r>
          </a:p>
          <a:p>
            <a:r>
              <a:rPr lang="ru-RU" sz="1300" dirty="0">
                <a:latin typeface="Segoe UI Variable Small" pitchFamily="2" charset="0"/>
              </a:rPr>
              <a:t>14:00-15:00 Обед в городе Нукус.</a:t>
            </a:r>
          </a:p>
          <a:p>
            <a:r>
              <a:rPr lang="ru-RU" sz="1300" dirty="0">
                <a:latin typeface="Segoe UI Variable Small" pitchFamily="2" charset="0"/>
              </a:rPr>
              <a:t>15:00-18:00 Посещение 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в Каракалпакского Государственного музея искусств имени </a:t>
            </a:r>
            <a:r>
              <a:rPr lang="ru-RU" sz="1400" dirty="0" err="1">
                <a:solidFill>
                  <a:srgbClr val="0D0E10"/>
                </a:solidFill>
                <a:latin typeface="Segoe UI Variable Small" pitchFamily="2" charset="0"/>
              </a:rPr>
              <a:t>И.В.Савицкого</a:t>
            </a:r>
            <a:r>
              <a:rPr lang="ru-RU" sz="1400" dirty="0">
                <a:solidFill>
                  <a:srgbClr val="0D0E10"/>
                </a:solidFill>
                <a:latin typeface="Segoe UI Variable Small" pitchFamily="2" charset="0"/>
              </a:rPr>
              <a:t>, имеющею великолепную   коллекцию русского авангарда 1920-1930-х годов.</a:t>
            </a:r>
            <a:endParaRPr lang="ru-RU" sz="1300" dirty="0">
              <a:solidFill>
                <a:srgbClr val="0D0E10"/>
              </a:solidFill>
              <a:latin typeface="Segoe UI Variable Small" pitchFamily="2" charset="0"/>
            </a:endParaRPr>
          </a:p>
          <a:p>
            <a:r>
              <a:rPr lang="ru-RU" sz="1300" dirty="0">
                <a:latin typeface="Segoe UI Variable Small" pitchFamily="2" charset="0"/>
              </a:rPr>
              <a:t>18:30 Размещение в уютном отеле. Завершение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8152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AA0D2B-2CB0-4153-ABF4-B7CCD3C39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44" y="6917130"/>
            <a:ext cx="3831531" cy="25543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1D3E31-1165-4BB3-BDBF-43FFDAE2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21" y="1444279"/>
            <a:ext cx="4324554" cy="28830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9951F5-40BD-4FBF-8FA6-562C5D657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776"/>
            <a:ext cx="3405805" cy="25543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4C0DA8-FD99-4F3E-BAEF-A196CE1B6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" y="6939172"/>
            <a:ext cx="3728714" cy="25543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C7737A-79E5-422A-BF3A-FCF2A8B84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77" y="4340733"/>
            <a:ext cx="4408298" cy="25763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F045C2-E986-427A-891E-D9D67384A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37DA60D-1E62-4EF5-9FC7-CCA4CD8AC505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9CD846-D6FA-4FEB-BB50-F58CFF666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279"/>
            <a:ext cx="3856787" cy="2892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7B259-2AF0-403F-9311-3F91B2D9CBEF}"/>
              </a:ext>
            </a:extLst>
          </p:cNvPr>
          <p:cNvSpPr txBox="1"/>
          <p:nvPr/>
        </p:nvSpPr>
        <p:spPr>
          <a:xfrm>
            <a:off x="2917481" y="10040183"/>
            <a:ext cx="27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5582"/>
                </a:solidFill>
              </a:rPr>
              <a:t>www.besqala.com</a:t>
            </a:r>
            <a:endParaRPr lang="ru-RU" dirty="0">
              <a:solidFill>
                <a:srgbClr val="16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4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2971E-0282-4B84-AAED-53F91F0C9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16D0E66-2295-4022-9DDE-ED7B7DEDCA52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BA39B-D910-439E-BEBF-222880A8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61457"/>
            <a:ext cx="3897804" cy="2648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87F8E8-97FC-404B-90F7-320A2F0DD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04" y="7181540"/>
            <a:ext cx="3660775" cy="26287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CF4061-4E7E-4061-A830-A964E42D6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57" y="4507508"/>
            <a:ext cx="3973300" cy="2674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EC7962-6022-48BE-89F8-2B787B4C6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670042"/>
            <a:ext cx="3660775" cy="283746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4BF199A-6C8F-4AB0-8ABA-80EC2AD9D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041"/>
            <a:ext cx="3898900" cy="28374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095739-B323-463A-B5BB-0C71AF842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4512593"/>
            <a:ext cx="3898900" cy="26488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7A8B063-D6CC-4CC1-A0F2-BE1F42500EA7}"/>
              </a:ext>
            </a:extLst>
          </p:cNvPr>
          <p:cNvSpPr txBox="1"/>
          <p:nvPr/>
        </p:nvSpPr>
        <p:spPr>
          <a:xfrm>
            <a:off x="2917481" y="10040183"/>
            <a:ext cx="27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5582"/>
                </a:solidFill>
              </a:rPr>
              <a:t>www.besqala.com</a:t>
            </a:r>
            <a:endParaRPr lang="ru-RU" dirty="0">
              <a:solidFill>
                <a:srgbClr val="16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62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408</Words>
  <Application>Microsoft Office PowerPoint</Application>
  <PresentationFormat>Произвольный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HelveticaLTPro-Bold</vt:lpstr>
      <vt:lpstr>Segoe UI Variable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aymurzaevmurzabek@gmail.com</dc:creator>
  <cp:lastModifiedBy>Мырзабек Аймурзаев</cp:lastModifiedBy>
  <cp:revision>23</cp:revision>
  <dcterms:created xsi:type="dcterms:W3CDTF">2023-11-24T09:24:12Z</dcterms:created>
  <dcterms:modified xsi:type="dcterms:W3CDTF">2024-01-27T09:47:46Z</dcterms:modified>
</cp:coreProperties>
</file>